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3"/>
  </p:notesMasterIdLst>
  <p:handoutMasterIdLst>
    <p:handoutMasterId r:id="rId4"/>
  </p:handoutMasterIdLst>
  <p:sldIdLst>
    <p:sldId id="942" r:id="rId2"/>
  </p:sldIdLst>
  <p:sldSz cx="11522075" cy="6480175"/>
  <p:notesSz cx="6858000" cy="9947275"/>
  <p:defaultTextStyle>
    <a:defPPr>
      <a:defRPr lang="ru-RU"/>
    </a:defPPr>
    <a:lvl1pPr marL="0" algn="l" defTabSz="102248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1241" algn="l" defTabSz="102248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2482" algn="l" defTabSz="102248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33723" algn="l" defTabSz="102248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44964" algn="l" defTabSz="102248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56205" algn="l" defTabSz="102248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67446" algn="l" defTabSz="102248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78687" algn="l" defTabSz="102248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89928" algn="l" defTabSz="102248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41">
          <p15:clr>
            <a:srgbClr val="A4A3A4"/>
          </p15:clr>
        </p15:guide>
        <p15:guide id="2" pos="6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4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70B5"/>
    <a:srgbClr val="DEEBF7"/>
    <a:srgbClr val="5899D4"/>
    <a:srgbClr val="F0F4FA"/>
    <a:srgbClr val="ECF3FA"/>
    <a:srgbClr val="3D6595"/>
    <a:srgbClr val="335D6A"/>
    <a:srgbClr val="2A5243"/>
    <a:srgbClr val="3B45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87690" autoAdjust="0"/>
  </p:normalViewPr>
  <p:slideViewPr>
    <p:cSldViewPr>
      <p:cViewPr varScale="1">
        <p:scale>
          <a:sx n="69" d="100"/>
          <a:sy n="69" d="100"/>
        </p:scale>
        <p:origin x="720" y="60"/>
      </p:cViewPr>
      <p:guideLst>
        <p:guide orient="horz" pos="2041"/>
        <p:guide pos="6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2046" y="-96"/>
      </p:cViewPr>
      <p:guideLst>
        <p:guide orient="horz" pos="3134"/>
        <p:guide pos="216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9" y="3"/>
            <a:ext cx="2971799" cy="497363"/>
          </a:xfrm>
          <a:prstGeom prst="rect">
            <a:avLst/>
          </a:prstGeom>
        </p:spPr>
        <p:txBody>
          <a:bodyPr vert="horz" lIns="92424" tIns="46212" rIns="92424" bIns="462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20" y="3"/>
            <a:ext cx="2971799" cy="497363"/>
          </a:xfrm>
          <a:prstGeom prst="rect">
            <a:avLst/>
          </a:prstGeom>
        </p:spPr>
        <p:txBody>
          <a:bodyPr vert="horz" lIns="92424" tIns="46212" rIns="92424" bIns="46212" rtlCol="0"/>
          <a:lstStyle>
            <a:lvl1pPr algn="r">
              <a:defRPr sz="1200"/>
            </a:lvl1pPr>
          </a:lstStyle>
          <a:p>
            <a:fld id="{803B12F3-F0E9-4AFB-92FA-C287390A21DD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9" y="9448193"/>
            <a:ext cx="2971799" cy="497363"/>
          </a:xfrm>
          <a:prstGeom prst="rect">
            <a:avLst/>
          </a:prstGeom>
        </p:spPr>
        <p:txBody>
          <a:bodyPr vert="horz" lIns="92424" tIns="46212" rIns="92424" bIns="462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20" y="9448193"/>
            <a:ext cx="2971799" cy="497363"/>
          </a:xfrm>
          <a:prstGeom prst="rect">
            <a:avLst/>
          </a:prstGeom>
        </p:spPr>
        <p:txBody>
          <a:bodyPr vert="horz" lIns="92424" tIns="46212" rIns="92424" bIns="46212" rtlCol="0" anchor="b"/>
          <a:lstStyle>
            <a:lvl1pPr algn="r">
              <a:defRPr sz="1200"/>
            </a:lvl1pPr>
          </a:lstStyle>
          <a:p>
            <a:fld id="{75AEF962-C59C-4EC0-B8E6-D5BAD9E424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9438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9" y="3"/>
            <a:ext cx="2971799" cy="497363"/>
          </a:xfrm>
          <a:prstGeom prst="rect">
            <a:avLst/>
          </a:prstGeom>
        </p:spPr>
        <p:txBody>
          <a:bodyPr vert="horz" lIns="92424" tIns="46212" rIns="92424" bIns="462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20" y="3"/>
            <a:ext cx="2971799" cy="497363"/>
          </a:xfrm>
          <a:prstGeom prst="rect">
            <a:avLst/>
          </a:prstGeom>
        </p:spPr>
        <p:txBody>
          <a:bodyPr vert="horz" lIns="92424" tIns="46212" rIns="92424" bIns="46212" rtlCol="0"/>
          <a:lstStyle>
            <a:lvl1pPr algn="r">
              <a:defRPr sz="1200"/>
            </a:lvl1pPr>
          </a:lstStyle>
          <a:p>
            <a:fld id="{9833EB50-B536-4E1C-AD78-06B5DA3BC70E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2713" y="746125"/>
            <a:ext cx="663257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24" tIns="46212" rIns="92424" bIns="462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24958"/>
            <a:ext cx="5486400" cy="4476274"/>
          </a:xfrm>
          <a:prstGeom prst="rect">
            <a:avLst/>
          </a:prstGeom>
        </p:spPr>
        <p:txBody>
          <a:bodyPr vert="horz" lIns="92424" tIns="46212" rIns="92424" bIns="46212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9" y="9448193"/>
            <a:ext cx="2971799" cy="497363"/>
          </a:xfrm>
          <a:prstGeom prst="rect">
            <a:avLst/>
          </a:prstGeom>
        </p:spPr>
        <p:txBody>
          <a:bodyPr vert="horz" lIns="92424" tIns="46212" rIns="92424" bIns="462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20" y="9448193"/>
            <a:ext cx="2971799" cy="497363"/>
          </a:xfrm>
          <a:prstGeom prst="rect">
            <a:avLst/>
          </a:prstGeom>
        </p:spPr>
        <p:txBody>
          <a:bodyPr vert="horz" lIns="92424" tIns="46212" rIns="92424" bIns="46212" rtlCol="0" anchor="b"/>
          <a:lstStyle>
            <a:lvl1pPr algn="r">
              <a:defRPr sz="1200"/>
            </a:lvl1pPr>
          </a:lstStyle>
          <a:p>
            <a:fld id="{0E809248-7D87-4308-A48F-E682F80DD7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2869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40260" y="1060529"/>
            <a:ext cx="8641556" cy="2256061"/>
          </a:xfrm>
        </p:spPr>
        <p:txBody>
          <a:bodyPr anchor="b"/>
          <a:lstStyle>
            <a:lvl1pPr algn="ctr">
              <a:defRPr sz="5669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40260" y="3403592"/>
            <a:ext cx="8641556" cy="1564542"/>
          </a:xfrm>
        </p:spPr>
        <p:txBody>
          <a:bodyPr/>
          <a:lstStyle>
            <a:lvl1pPr marL="0" indent="0" algn="ctr">
              <a:buNone/>
              <a:defRPr sz="2268"/>
            </a:lvl1pPr>
            <a:lvl2pPr marL="432008" indent="0" algn="ctr">
              <a:buNone/>
              <a:defRPr sz="1890"/>
            </a:lvl2pPr>
            <a:lvl3pPr marL="864017" indent="0" algn="ctr">
              <a:buNone/>
              <a:defRPr sz="1701"/>
            </a:lvl3pPr>
            <a:lvl4pPr marL="1296025" indent="0" algn="ctr">
              <a:buNone/>
              <a:defRPr sz="1512"/>
            </a:lvl4pPr>
            <a:lvl5pPr marL="1728033" indent="0" algn="ctr">
              <a:buNone/>
              <a:defRPr sz="1512"/>
            </a:lvl5pPr>
            <a:lvl6pPr marL="2160041" indent="0" algn="ctr">
              <a:buNone/>
              <a:defRPr sz="1512"/>
            </a:lvl6pPr>
            <a:lvl7pPr marL="2592050" indent="0" algn="ctr">
              <a:buNone/>
              <a:defRPr sz="1512"/>
            </a:lvl7pPr>
            <a:lvl8pPr marL="3024058" indent="0" algn="ctr">
              <a:buNone/>
              <a:defRPr sz="1512"/>
            </a:lvl8pPr>
            <a:lvl9pPr marL="3456066" indent="0" algn="ctr">
              <a:buNone/>
              <a:defRPr sz="1512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BE7D-50CA-4F7A-A4F8-78429D7D0587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FB51-144D-447B-AA3C-70B42F49F3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4093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BE7D-50CA-4F7A-A4F8-78429D7D0587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FB51-144D-447B-AA3C-70B42F49F3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9869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245485" y="345009"/>
            <a:ext cx="2484447" cy="549164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92143" y="345009"/>
            <a:ext cx="7309316" cy="549164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BE7D-50CA-4F7A-A4F8-78429D7D0587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FB51-144D-447B-AA3C-70B42F49F3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5784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BE7D-50CA-4F7A-A4F8-78429D7D0587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FB51-144D-447B-AA3C-70B42F49F3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9251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6141" y="1615545"/>
            <a:ext cx="9937790" cy="2695572"/>
          </a:xfrm>
        </p:spPr>
        <p:txBody>
          <a:bodyPr anchor="b"/>
          <a:lstStyle>
            <a:lvl1pPr>
              <a:defRPr sz="5669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6141" y="4336618"/>
            <a:ext cx="9937790" cy="1417538"/>
          </a:xfrm>
        </p:spPr>
        <p:txBody>
          <a:bodyPr/>
          <a:lstStyle>
            <a:lvl1pPr marL="0" indent="0">
              <a:buNone/>
              <a:defRPr sz="2268">
                <a:solidFill>
                  <a:schemeClr val="tx1">
                    <a:tint val="75000"/>
                  </a:schemeClr>
                </a:solidFill>
              </a:defRPr>
            </a:lvl1pPr>
            <a:lvl2pPr marL="432008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86401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3pPr>
            <a:lvl4pPr marL="1296025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4pPr>
            <a:lvl5pPr marL="1728033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5pPr>
            <a:lvl6pPr marL="2160041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6pPr>
            <a:lvl7pPr marL="2592050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7pPr>
            <a:lvl8pPr marL="302405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8pPr>
            <a:lvl9pPr marL="3456066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BE7D-50CA-4F7A-A4F8-78429D7D0587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FB51-144D-447B-AA3C-70B42F49F3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2265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92143" y="1725046"/>
            <a:ext cx="4896882" cy="41116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833050" y="1725046"/>
            <a:ext cx="4896882" cy="41116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BE7D-50CA-4F7A-A4F8-78429D7D0587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FB51-144D-447B-AA3C-70B42F49F3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06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3643" y="345010"/>
            <a:ext cx="9937790" cy="1252534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3644" y="1588543"/>
            <a:ext cx="4874377" cy="778521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08" indent="0">
              <a:buNone/>
              <a:defRPr sz="1890" b="1"/>
            </a:lvl2pPr>
            <a:lvl3pPr marL="864017" indent="0">
              <a:buNone/>
              <a:defRPr sz="1701" b="1"/>
            </a:lvl3pPr>
            <a:lvl4pPr marL="1296025" indent="0">
              <a:buNone/>
              <a:defRPr sz="1512" b="1"/>
            </a:lvl4pPr>
            <a:lvl5pPr marL="1728033" indent="0">
              <a:buNone/>
              <a:defRPr sz="1512" b="1"/>
            </a:lvl5pPr>
            <a:lvl6pPr marL="2160041" indent="0">
              <a:buNone/>
              <a:defRPr sz="1512" b="1"/>
            </a:lvl6pPr>
            <a:lvl7pPr marL="2592050" indent="0">
              <a:buNone/>
              <a:defRPr sz="1512" b="1"/>
            </a:lvl7pPr>
            <a:lvl8pPr marL="3024058" indent="0">
              <a:buNone/>
              <a:defRPr sz="1512" b="1"/>
            </a:lvl8pPr>
            <a:lvl9pPr marL="3456066" indent="0">
              <a:buNone/>
              <a:defRPr sz="1512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93644" y="2367064"/>
            <a:ext cx="4874377" cy="348159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833050" y="1588543"/>
            <a:ext cx="4898383" cy="778521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08" indent="0">
              <a:buNone/>
              <a:defRPr sz="1890" b="1"/>
            </a:lvl2pPr>
            <a:lvl3pPr marL="864017" indent="0">
              <a:buNone/>
              <a:defRPr sz="1701" b="1"/>
            </a:lvl3pPr>
            <a:lvl4pPr marL="1296025" indent="0">
              <a:buNone/>
              <a:defRPr sz="1512" b="1"/>
            </a:lvl4pPr>
            <a:lvl5pPr marL="1728033" indent="0">
              <a:buNone/>
              <a:defRPr sz="1512" b="1"/>
            </a:lvl5pPr>
            <a:lvl6pPr marL="2160041" indent="0">
              <a:buNone/>
              <a:defRPr sz="1512" b="1"/>
            </a:lvl6pPr>
            <a:lvl7pPr marL="2592050" indent="0">
              <a:buNone/>
              <a:defRPr sz="1512" b="1"/>
            </a:lvl7pPr>
            <a:lvl8pPr marL="3024058" indent="0">
              <a:buNone/>
              <a:defRPr sz="1512" b="1"/>
            </a:lvl8pPr>
            <a:lvl9pPr marL="3456066" indent="0">
              <a:buNone/>
              <a:defRPr sz="1512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833050" y="2367064"/>
            <a:ext cx="4898383" cy="348159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BE7D-50CA-4F7A-A4F8-78429D7D0587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FB51-144D-447B-AA3C-70B42F49F3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3818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BE7D-50CA-4F7A-A4F8-78429D7D0587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FB51-144D-447B-AA3C-70B42F49F3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5138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BE7D-50CA-4F7A-A4F8-78429D7D0587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FB51-144D-447B-AA3C-70B42F49F3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3172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3644" y="432012"/>
            <a:ext cx="3716169" cy="1512041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98383" y="933026"/>
            <a:ext cx="5833050" cy="4605124"/>
          </a:xfrm>
        </p:spPr>
        <p:txBody>
          <a:bodyPr/>
          <a:lstStyle>
            <a:lvl1pPr>
              <a:defRPr sz="3024"/>
            </a:lvl1pPr>
            <a:lvl2pPr>
              <a:defRPr sz="2646"/>
            </a:lvl2pPr>
            <a:lvl3pPr>
              <a:defRPr sz="2268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93644" y="1944052"/>
            <a:ext cx="3716169" cy="3601598"/>
          </a:xfrm>
        </p:spPr>
        <p:txBody>
          <a:bodyPr/>
          <a:lstStyle>
            <a:lvl1pPr marL="0" indent="0">
              <a:buNone/>
              <a:defRPr sz="1512"/>
            </a:lvl1pPr>
            <a:lvl2pPr marL="432008" indent="0">
              <a:buNone/>
              <a:defRPr sz="1323"/>
            </a:lvl2pPr>
            <a:lvl3pPr marL="864017" indent="0">
              <a:buNone/>
              <a:defRPr sz="1134"/>
            </a:lvl3pPr>
            <a:lvl4pPr marL="1296025" indent="0">
              <a:buNone/>
              <a:defRPr sz="945"/>
            </a:lvl4pPr>
            <a:lvl5pPr marL="1728033" indent="0">
              <a:buNone/>
              <a:defRPr sz="945"/>
            </a:lvl5pPr>
            <a:lvl6pPr marL="2160041" indent="0">
              <a:buNone/>
              <a:defRPr sz="945"/>
            </a:lvl6pPr>
            <a:lvl7pPr marL="2592050" indent="0">
              <a:buNone/>
              <a:defRPr sz="945"/>
            </a:lvl7pPr>
            <a:lvl8pPr marL="3024058" indent="0">
              <a:buNone/>
              <a:defRPr sz="945"/>
            </a:lvl8pPr>
            <a:lvl9pPr marL="3456066" indent="0">
              <a:buNone/>
              <a:defRPr sz="94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BE7D-50CA-4F7A-A4F8-78429D7D0587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FB51-144D-447B-AA3C-70B42F49F3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3572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3644" y="432012"/>
            <a:ext cx="3716169" cy="1512041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898383" y="933026"/>
            <a:ext cx="5833050" cy="4605124"/>
          </a:xfrm>
        </p:spPr>
        <p:txBody>
          <a:bodyPr/>
          <a:lstStyle>
            <a:lvl1pPr marL="0" indent="0">
              <a:buNone/>
              <a:defRPr sz="3024"/>
            </a:lvl1pPr>
            <a:lvl2pPr marL="432008" indent="0">
              <a:buNone/>
              <a:defRPr sz="2646"/>
            </a:lvl2pPr>
            <a:lvl3pPr marL="864017" indent="0">
              <a:buNone/>
              <a:defRPr sz="2268"/>
            </a:lvl3pPr>
            <a:lvl4pPr marL="1296025" indent="0">
              <a:buNone/>
              <a:defRPr sz="1890"/>
            </a:lvl4pPr>
            <a:lvl5pPr marL="1728033" indent="0">
              <a:buNone/>
              <a:defRPr sz="1890"/>
            </a:lvl5pPr>
            <a:lvl6pPr marL="2160041" indent="0">
              <a:buNone/>
              <a:defRPr sz="1890"/>
            </a:lvl6pPr>
            <a:lvl7pPr marL="2592050" indent="0">
              <a:buNone/>
              <a:defRPr sz="1890"/>
            </a:lvl7pPr>
            <a:lvl8pPr marL="3024058" indent="0">
              <a:buNone/>
              <a:defRPr sz="1890"/>
            </a:lvl8pPr>
            <a:lvl9pPr marL="3456066" indent="0">
              <a:buNone/>
              <a:defRPr sz="189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93644" y="1944052"/>
            <a:ext cx="3716169" cy="3601598"/>
          </a:xfrm>
        </p:spPr>
        <p:txBody>
          <a:bodyPr/>
          <a:lstStyle>
            <a:lvl1pPr marL="0" indent="0">
              <a:buNone/>
              <a:defRPr sz="1512"/>
            </a:lvl1pPr>
            <a:lvl2pPr marL="432008" indent="0">
              <a:buNone/>
              <a:defRPr sz="1323"/>
            </a:lvl2pPr>
            <a:lvl3pPr marL="864017" indent="0">
              <a:buNone/>
              <a:defRPr sz="1134"/>
            </a:lvl3pPr>
            <a:lvl4pPr marL="1296025" indent="0">
              <a:buNone/>
              <a:defRPr sz="945"/>
            </a:lvl4pPr>
            <a:lvl5pPr marL="1728033" indent="0">
              <a:buNone/>
              <a:defRPr sz="945"/>
            </a:lvl5pPr>
            <a:lvl6pPr marL="2160041" indent="0">
              <a:buNone/>
              <a:defRPr sz="945"/>
            </a:lvl6pPr>
            <a:lvl7pPr marL="2592050" indent="0">
              <a:buNone/>
              <a:defRPr sz="945"/>
            </a:lvl7pPr>
            <a:lvl8pPr marL="3024058" indent="0">
              <a:buNone/>
              <a:defRPr sz="945"/>
            </a:lvl8pPr>
            <a:lvl9pPr marL="3456066" indent="0">
              <a:buNone/>
              <a:defRPr sz="94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BE7D-50CA-4F7A-A4F8-78429D7D0587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FB51-144D-447B-AA3C-70B42F49F3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9098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2143" y="345010"/>
            <a:ext cx="9937790" cy="1252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2143" y="1725046"/>
            <a:ext cx="9937790" cy="4111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92143" y="6006163"/>
            <a:ext cx="2592467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FBE7D-50CA-4F7A-A4F8-78429D7D0587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816688" y="6006163"/>
            <a:ext cx="3888700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37465" y="6006163"/>
            <a:ext cx="2592467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AFB51-144D-447B-AA3C-70B42F49F3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91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864017" rtl="0" eaLnBrk="1" latinLnBrk="0" hangingPunct="1">
        <a:lnSpc>
          <a:spcPct val="90000"/>
        </a:lnSpc>
        <a:spcBef>
          <a:spcPct val="0"/>
        </a:spcBef>
        <a:buNone/>
        <a:defRPr sz="4158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16004" indent="-216004" algn="l" defTabSz="864017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48012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080021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512029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1944037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376046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054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062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070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08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017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025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033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041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050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058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066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3CCBD60E-47E1-49C6-A1AF-DF431A4AAEF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421" y="287759"/>
            <a:ext cx="2002329" cy="771349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D56A9EC9-459D-4CB0-9655-3AEC031D29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469" y="1295871"/>
            <a:ext cx="10427265" cy="489654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B36D70E-0869-484E-B5DD-BC551CD4FA53}"/>
              </a:ext>
            </a:extLst>
          </p:cNvPr>
          <p:cNvSpPr txBox="1"/>
          <p:nvPr/>
        </p:nvSpPr>
        <p:spPr>
          <a:xfrm>
            <a:off x="2088629" y="376713"/>
            <a:ext cx="7834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3D6595"/>
                </a:solidFill>
                <a:latin typeface="Futura PT Bold" panose="020B0902020204020203" pitchFamily="34" charset="-52"/>
              </a:rPr>
              <a:t>Способы участия в голосовании</a:t>
            </a:r>
          </a:p>
        </p:txBody>
      </p:sp>
    </p:spTree>
    <p:extLst>
      <p:ext uri="{BB962C8B-B14F-4D97-AF65-F5344CB8AC3E}">
        <p14:creationId xmlns:p14="http://schemas.microsoft.com/office/powerpoint/2010/main" val="10351365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14930</TotalTime>
  <Words>4</Words>
  <Application>Microsoft Office PowerPoint</Application>
  <PresentationFormat>Произвольный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Futura PT Bold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Бахтигиреев Роман Иванович</dc:creator>
  <cp:lastModifiedBy>admin</cp:lastModifiedBy>
  <cp:revision>1207</cp:revision>
  <cp:lastPrinted>2024-02-13T05:08:22Z</cp:lastPrinted>
  <dcterms:created xsi:type="dcterms:W3CDTF">2018-10-19T07:56:24Z</dcterms:created>
  <dcterms:modified xsi:type="dcterms:W3CDTF">2024-02-13T05:09:27Z</dcterms:modified>
</cp:coreProperties>
</file>