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3"/>
  </p:notesMasterIdLst>
  <p:handoutMasterIdLst>
    <p:handoutMasterId r:id="rId4"/>
  </p:handoutMasterIdLst>
  <p:sldIdLst>
    <p:sldId id="936" r:id="rId2"/>
  </p:sldIdLst>
  <p:sldSz cx="11522075" cy="6480175"/>
  <p:notesSz cx="6797675" cy="9926638"/>
  <p:defaultTextStyle>
    <a:defPPr>
      <a:defRPr lang="ru-RU"/>
    </a:defPPr>
    <a:lvl1pPr marL="0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1241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2482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3723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4964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56205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67446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78687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89928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6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0B5"/>
    <a:srgbClr val="DEEBF7"/>
    <a:srgbClr val="5899D4"/>
    <a:srgbClr val="F0F4FA"/>
    <a:srgbClr val="ECF3FA"/>
    <a:srgbClr val="3D6595"/>
    <a:srgbClr val="335D6A"/>
    <a:srgbClr val="2A5243"/>
    <a:srgbClr val="3B4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7690" autoAdjust="0"/>
  </p:normalViewPr>
  <p:slideViewPr>
    <p:cSldViewPr>
      <p:cViewPr varScale="1">
        <p:scale>
          <a:sx n="62" d="100"/>
          <a:sy n="62" d="100"/>
        </p:scale>
        <p:origin x="780" y="60"/>
      </p:cViewPr>
      <p:guideLst>
        <p:guide orient="horz" pos="2041"/>
        <p:guide pos="6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46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9" y="3"/>
            <a:ext cx="2945658" cy="496331"/>
          </a:xfrm>
          <a:prstGeom prst="rect">
            <a:avLst/>
          </a:prstGeom>
        </p:spPr>
        <p:txBody>
          <a:bodyPr vert="horz" lIns="91982" tIns="45991" rIns="91982" bIns="4599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50" y="3"/>
            <a:ext cx="2945658" cy="496331"/>
          </a:xfrm>
          <a:prstGeom prst="rect">
            <a:avLst/>
          </a:prstGeom>
        </p:spPr>
        <p:txBody>
          <a:bodyPr vert="horz" lIns="91982" tIns="45991" rIns="91982" bIns="45991" rtlCol="0"/>
          <a:lstStyle>
            <a:lvl1pPr algn="r">
              <a:defRPr sz="1200"/>
            </a:lvl1pPr>
          </a:lstStyle>
          <a:p>
            <a:fld id="{803B12F3-F0E9-4AFB-92FA-C287390A21DD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9" y="9428591"/>
            <a:ext cx="2945658" cy="496331"/>
          </a:xfrm>
          <a:prstGeom prst="rect">
            <a:avLst/>
          </a:prstGeom>
        </p:spPr>
        <p:txBody>
          <a:bodyPr vert="horz" lIns="91982" tIns="45991" rIns="91982" bIns="4599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50" y="9428591"/>
            <a:ext cx="2945658" cy="496331"/>
          </a:xfrm>
          <a:prstGeom prst="rect">
            <a:avLst/>
          </a:prstGeom>
        </p:spPr>
        <p:txBody>
          <a:bodyPr vert="horz" lIns="91982" tIns="45991" rIns="91982" bIns="45991" rtlCol="0" anchor="b"/>
          <a:lstStyle>
            <a:lvl1pPr algn="r">
              <a:defRPr sz="1200"/>
            </a:lvl1pPr>
          </a:lstStyle>
          <a:p>
            <a:fld id="{75AEF962-C59C-4EC0-B8E6-D5BAD9E424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943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9" y="3"/>
            <a:ext cx="2945658" cy="496331"/>
          </a:xfrm>
          <a:prstGeom prst="rect">
            <a:avLst/>
          </a:prstGeom>
        </p:spPr>
        <p:txBody>
          <a:bodyPr vert="horz" lIns="91982" tIns="45991" rIns="91982" bIns="4599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0" y="3"/>
            <a:ext cx="2945658" cy="496331"/>
          </a:xfrm>
          <a:prstGeom prst="rect">
            <a:avLst/>
          </a:prstGeom>
        </p:spPr>
        <p:txBody>
          <a:bodyPr vert="horz" lIns="91982" tIns="45991" rIns="91982" bIns="45991" rtlCol="0"/>
          <a:lstStyle>
            <a:lvl1pPr algn="r">
              <a:defRPr sz="1200"/>
            </a:lvl1pPr>
          </a:lstStyle>
          <a:p>
            <a:fld id="{9833EB50-B536-4E1C-AD78-06B5DA3BC70E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82" tIns="45991" rIns="91982" bIns="4599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982" tIns="45991" rIns="91982" bIns="45991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9" y="9428591"/>
            <a:ext cx="2945658" cy="496331"/>
          </a:xfrm>
          <a:prstGeom prst="rect">
            <a:avLst/>
          </a:prstGeom>
        </p:spPr>
        <p:txBody>
          <a:bodyPr vert="horz" lIns="91982" tIns="45991" rIns="91982" bIns="4599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0" y="9428591"/>
            <a:ext cx="2945658" cy="496331"/>
          </a:xfrm>
          <a:prstGeom prst="rect">
            <a:avLst/>
          </a:prstGeom>
        </p:spPr>
        <p:txBody>
          <a:bodyPr vert="horz" lIns="91982" tIns="45991" rIns="91982" bIns="45991" rtlCol="0" anchor="b"/>
          <a:lstStyle>
            <a:lvl1pPr algn="r">
              <a:defRPr sz="1200"/>
            </a:lvl1pPr>
          </a:lstStyle>
          <a:p>
            <a:fld id="{0E809248-7D87-4308-A48F-E682F80DD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869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0260" y="1060529"/>
            <a:ext cx="8641556" cy="2256061"/>
          </a:xfrm>
        </p:spPr>
        <p:txBody>
          <a:bodyPr anchor="b"/>
          <a:lstStyle>
            <a:lvl1pPr algn="ctr">
              <a:defRPr sz="566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0260" y="3403592"/>
            <a:ext cx="8641556" cy="1564542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09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86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245485" y="345009"/>
            <a:ext cx="2484447" cy="549164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92143" y="345009"/>
            <a:ext cx="7309316" cy="549164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78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25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6141" y="1615545"/>
            <a:ext cx="9937790" cy="2695572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6141" y="4336618"/>
            <a:ext cx="9937790" cy="1417538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1pPr>
            <a:lvl2pPr marL="43200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26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92143" y="1725046"/>
            <a:ext cx="4896882" cy="41116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33050" y="1725046"/>
            <a:ext cx="4896882" cy="41116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0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643" y="345010"/>
            <a:ext cx="9937790" cy="1252534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3644" y="1588543"/>
            <a:ext cx="4874377" cy="77852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93644" y="2367064"/>
            <a:ext cx="4874377" cy="34815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33050" y="1588543"/>
            <a:ext cx="4898383" cy="77852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833050" y="2367064"/>
            <a:ext cx="4898383" cy="34815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81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13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17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644" y="432012"/>
            <a:ext cx="3716169" cy="151204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8383" y="933026"/>
            <a:ext cx="5833050" cy="4605124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3644" y="1944052"/>
            <a:ext cx="3716169" cy="3601598"/>
          </a:xfrm>
        </p:spPr>
        <p:txBody>
          <a:bodyPr/>
          <a:lstStyle>
            <a:lvl1pPr marL="0" indent="0">
              <a:buNone/>
              <a:defRPr sz="1512"/>
            </a:lvl1pPr>
            <a:lvl2pPr marL="432008" indent="0">
              <a:buNone/>
              <a:defRPr sz="1323"/>
            </a:lvl2pPr>
            <a:lvl3pPr marL="864017" indent="0">
              <a:buNone/>
              <a:defRPr sz="1134"/>
            </a:lvl3pPr>
            <a:lvl4pPr marL="1296025" indent="0">
              <a:buNone/>
              <a:defRPr sz="945"/>
            </a:lvl4pPr>
            <a:lvl5pPr marL="1728033" indent="0">
              <a:buNone/>
              <a:defRPr sz="945"/>
            </a:lvl5pPr>
            <a:lvl6pPr marL="2160041" indent="0">
              <a:buNone/>
              <a:defRPr sz="945"/>
            </a:lvl6pPr>
            <a:lvl7pPr marL="2592050" indent="0">
              <a:buNone/>
              <a:defRPr sz="945"/>
            </a:lvl7pPr>
            <a:lvl8pPr marL="3024058" indent="0">
              <a:buNone/>
              <a:defRPr sz="945"/>
            </a:lvl8pPr>
            <a:lvl9pPr marL="3456066" indent="0">
              <a:buNone/>
              <a:defRPr sz="94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57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644" y="432012"/>
            <a:ext cx="3716169" cy="151204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898383" y="933026"/>
            <a:ext cx="5833050" cy="4605124"/>
          </a:xfrm>
        </p:spPr>
        <p:txBody>
          <a:bodyPr/>
          <a:lstStyle>
            <a:lvl1pPr marL="0" indent="0">
              <a:buNone/>
              <a:defRPr sz="3024"/>
            </a:lvl1pPr>
            <a:lvl2pPr marL="432008" indent="0">
              <a:buNone/>
              <a:defRPr sz="2646"/>
            </a:lvl2pPr>
            <a:lvl3pPr marL="864017" indent="0">
              <a:buNone/>
              <a:defRPr sz="2268"/>
            </a:lvl3pPr>
            <a:lvl4pPr marL="1296025" indent="0">
              <a:buNone/>
              <a:defRPr sz="1890"/>
            </a:lvl4pPr>
            <a:lvl5pPr marL="1728033" indent="0">
              <a:buNone/>
              <a:defRPr sz="1890"/>
            </a:lvl5pPr>
            <a:lvl6pPr marL="2160041" indent="0">
              <a:buNone/>
              <a:defRPr sz="1890"/>
            </a:lvl6pPr>
            <a:lvl7pPr marL="2592050" indent="0">
              <a:buNone/>
              <a:defRPr sz="1890"/>
            </a:lvl7pPr>
            <a:lvl8pPr marL="3024058" indent="0">
              <a:buNone/>
              <a:defRPr sz="1890"/>
            </a:lvl8pPr>
            <a:lvl9pPr marL="3456066" indent="0">
              <a:buNone/>
              <a:defRPr sz="189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3644" y="1944052"/>
            <a:ext cx="3716169" cy="3601598"/>
          </a:xfrm>
        </p:spPr>
        <p:txBody>
          <a:bodyPr/>
          <a:lstStyle>
            <a:lvl1pPr marL="0" indent="0">
              <a:buNone/>
              <a:defRPr sz="1512"/>
            </a:lvl1pPr>
            <a:lvl2pPr marL="432008" indent="0">
              <a:buNone/>
              <a:defRPr sz="1323"/>
            </a:lvl2pPr>
            <a:lvl3pPr marL="864017" indent="0">
              <a:buNone/>
              <a:defRPr sz="1134"/>
            </a:lvl3pPr>
            <a:lvl4pPr marL="1296025" indent="0">
              <a:buNone/>
              <a:defRPr sz="945"/>
            </a:lvl4pPr>
            <a:lvl5pPr marL="1728033" indent="0">
              <a:buNone/>
              <a:defRPr sz="945"/>
            </a:lvl5pPr>
            <a:lvl6pPr marL="2160041" indent="0">
              <a:buNone/>
              <a:defRPr sz="945"/>
            </a:lvl6pPr>
            <a:lvl7pPr marL="2592050" indent="0">
              <a:buNone/>
              <a:defRPr sz="945"/>
            </a:lvl7pPr>
            <a:lvl8pPr marL="3024058" indent="0">
              <a:buNone/>
              <a:defRPr sz="945"/>
            </a:lvl8pPr>
            <a:lvl9pPr marL="3456066" indent="0">
              <a:buNone/>
              <a:defRPr sz="94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09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143" y="345010"/>
            <a:ext cx="9937790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2143" y="1725046"/>
            <a:ext cx="9937790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92143" y="6006163"/>
            <a:ext cx="259246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FBE7D-50CA-4F7A-A4F8-78429D7D0587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816688" y="6006163"/>
            <a:ext cx="3888700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37465" y="6006163"/>
            <a:ext cx="259246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9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16004" indent="-216004" algn="l" defTabSz="864017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4801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080021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512029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944037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F5CAE2D-835A-440D-AA8B-7679AE2C6D12}"/>
              </a:ext>
            </a:extLst>
          </p:cNvPr>
          <p:cNvSpPr txBox="1"/>
          <p:nvPr/>
        </p:nvSpPr>
        <p:spPr>
          <a:xfrm>
            <a:off x="3024733" y="206370"/>
            <a:ext cx="6856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0224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D6595"/>
                </a:solidFill>
                <a:effectLst/>
                <a:uLnTx/>
                <a:uFillTx/>
                <a:latin typeface="Futura PT Bold" panose="020B0902020204020203" pitchFamily="34" charset="-52"/>
                <a:ea typeface="+mn-ea"/>
                <a:cs typeface="+mn-cs"/>
              </a:rPr>
              <a:t>ИнформУИК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3D6595"/>
              </a:solidFill>
              <a:effectLst/>
              <a:uLnTx/>
              <a:uFillTx/>
              <a:latin typeface="Futura PT Bold" panose="020B0902020204020203" pitchFamily="34" charset="-52"/>
              <a:ea typeface="+mn-ea"/>
              <a:cs typeface="+mn-cs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9F308A00-A738-4631-A504-236245096BD7}"/>
              </a:ext>
            </a:extLst>
          </p:cNvPr>
          <p:cNvCxnSpPr>
            <a:cxnSpLocks/>
          </p:cNvCxnSpPr>
          <p:nvPr/>
        </p:nvCxnSpPr>
        <p:spPr>
          <a:xfrm>
            <a:off x="4392885" y="863823"/>
            <a:ext cx="4186457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CCBD60E-47E1-49C6-A1AF-DF431A4AAE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24" y="82678"/>
            <a:ext cx="2002329" cy="771349"/>
          </a:xfrm>
          <a:prstGeom prst="rect">
            <a:avLst/>
          </a:prstGeom>
        </p:spPr>
      </p:pic>
      <p:sp>
        <p:nvSpPr>
          <p:cNvPr id="30" name="Прямоугольник 26">
            <a:extLst>
              <a:ext uri="{FF2B5EF4-FFF2-40B4-BE49-F238E27FC236}">
                <a16:creationId xmlns:a16="http://schemas.microsoft.com/office/drawing/2014/main" id="{11B864C0-C160-4058-971B-DF0DE13F9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933" y="1320301"/>
            <a:ext cx="6584544" cy="76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1022482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ПРОМОПРОДУКЦИЯ: </a:t>
            </a:r>
          </a:p>
          <a:p>
            <a:pPr marL="0" marR="0" lvl="0" indent="0" algn="l" defTabSz="1022482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жилет, сумка, бейдж для каждого обходчика</a:t>
            </a:r>
          </a:p>
        </p:txBody>
      </p:sp>
      <p:pic>
        <p:nvPicPr>
          <p:cNvPr id="32" name="Рисунок 11" descr="image-09-01-24-03-56-1.jpeg">
            <a:extLst>
              <a:ext uri="{FF2B5EF4-FFF2-40B4-BE49-F238E27FC236}">
                <a16:creationId xmlns:a16="http://schemas.microsoft.com/office/drawing/2014/main" id="{EB223305-621D-4C8E-9673-CE44A43875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195" y="4244698"/>
            <a:ext cx="2250282" cy="1953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Рисунок 13" descr="image-09-01-24-03-56.jpeg">
            <a:extLst>
              <a:ext uri="{FF2B5EF4-FFF2-40B4-BE49-F238E27FC236}">
                <a16:creationId xmlns:a16="http://schemas.microsoft.com/office/drawing/2014/main" id="{D1DEDF8A-E9B8-46E3-B193-125910FD24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917" y="2826712"/>
            <a:ext cx="4479722" cy="209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40A1933-A6FC-4DCF-A0EF-BA70E89489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321" y="895902"/>
            <a:ext cx="3706548" cy="5539301"/>
          </a:xfrm>
          <a:prstGeom prst="rect">
            <a:avLst/>
          </a:prstGeom>
        </p:spPr>
      </p:pic>
      <p:pic>
        <p:nvPicPr>
          <p:cNvPr id="10" name="Picture 3" descr="C:\Users\User\Downloads\удостоверен.png">
            <a:extLst>
              <a:ext uri="{FF2B5EF4-FFF2-40B4-BE49-F238E27FC236}">
                <a16:creationId xmlns:a16="http://schemas.microsoft.com/office/drawing/2014/main" id="{84AD325C-D47E-43A7-89DA-0498C9C70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680" y="5355774"/>
            <a:ext cx="3796050" cy="801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87424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14929</TotalTime>
  <Words>11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Futura PT Bold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Бахтигиреев Роман Иванович</dc:creator>
  <cp:lastModifiedBy>User</cp:lastModifiedBy>
  <cp:revision>1208</cp:revision>
  <cp:lastPrinted>2024-02-13T02:59:56Z</cp:lastPrinted>
  <dcterms:created xsi:type="dcterms:W3CDTF">2018-10-19T07:56:24Z</dcterms:created>
  <dcterms:modified xsi:type="dcterms:W3CDTF">2024-02-13T03:00:08Z</dcterms:modified>
</cp:coreProperties>
</file>